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IQ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28"/>
    <p:restoredTop sz="94651"/>
  </p:normalViewPr>
  <p:slideViewPr>
    <p:cSldViewPr snapToGrid="0" snapToObjects="1">
      <p:cViewPr varScale="1">
        <p:scale>
          <a:sx n="138" d="100"/>
          <a:sy n="138" d="100"/>
        </p:scale>
        <p:origin x="19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CB36B-5665-104A-BDE6-08ABBC0B8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630289-7B36-2F48-A3DB-D10973C8D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8EE3A-1EBA-1142-AEC3-569469BDB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3487E-DDD2-944B-9E18-FA85BE96E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17C5F-3C8C-E64E-A71F-B0EB24F8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956530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92529-2758-0B4E-9450-5B87A1FD8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2137B2-243D-694A-9B8C-585FE94FD6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2BAA4-A3B7-3A4A-9798-3B4D5125C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CB2095-CF10-854C-96E3-608B8552D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A742B-C654-7945-9DA8-9639A4E21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805647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A51D0-6E2D-3840-9AAC-9127E19E9B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64570-B44A-6748-BAD5-942C2F08D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45622-9CA9-FF44-B81B-14C6263E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E6194-CBD9-5143-A560-2A718ACD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05A73-1170-124C-83D4-90C76FEB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193366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23F0E-2C1E-954E-8983-6B1BA720C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5083E-F74B-574C-A18F-E63114829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1E43D-53EB-4E41-BA9B-49345BD7D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57EF8-469C-0545-9A64-3D37564C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50A77-EF0D-EB48-8AF4-3391BECF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98831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D5348-C67D-B141-A329-E135E3BB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547FE-4473-AE45-A613-4C56B8530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CBD37-A009-7042-9773-835ABC907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5A510-E50D-7649-9B55-8A929F4D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0455E-F7DA-914C-9C98-9D4A4903A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30079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91825-8418-8448-8CE6-64318E641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0B0D6-9AD8-0E47-A6FC-140B374B8C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D2017-D482-CC4E-82B2-A5673A5DA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3A45-41FD-D14B-8196-5320083B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0FD51-251C-2C48-BAB2-DD86A3A1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65243-C7DD-9A4B-A90E-84A5A562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226177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8B100-778D-214C-B797-08D85174B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7E9EA8-B37E-C641-A62B-D5FDC0F27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5C9E5-F82E-2C44-9828-5E885BA6F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79727D-2D43-8A4F-A0B2-E1FE874F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D84628-7142-2C42-A1D0-62B927CE1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F8E5F7-BBCE-9548-B50C-EF916EB6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962DA8-CFBC-B54D-8AC5-63F176D7B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EC803-3B03-7147-BC4C-B18BF794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56691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32C0A-A0A1-ED45-894A-1DE699A9F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FEFA94-431B-6B4A-A8C2-AE50E3F7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C78F8-BE65-014C-B3A0-87D1E4B2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E9A25B-EA0B-9647-ABFE-A34945F69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22756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87DF0B-8C04-164D-B30E-C168D86D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4DB5DB-70FF-3046-AA5B-EF9E91ED0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9BAEBC-0448-ED40-8A64-9E255C094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170478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F24E-D239-7F48-912C-33B74385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A57D6-66D3-3A4C-A432-5D1D0C9FE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76585-FE53-5A43-B55E-39D4CD0775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DF3E93-8F7E-384E-BDB8-811771750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BC3E4F-4677-0C46-B3BB-B6CC92908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F94E0-4826-3349-884D-D0153597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82657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7EECE-0B46-4E45-8113-5600A8241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C1E962-6F45-954F-8061-7D713F3A3B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Q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972B5B-8CEC-564B-802A-0A9EEBD91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AC32AF-0CE6-1E4F-B109-81F0D6EE0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338221-DC13-5F49-9C90-2D1B5D963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Q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2E9F4-14C5-7942-8FA1-BE85EF77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596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77C48-6FA3-0941-842F-9F4A0AF3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Q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2F7CD-00B1-1E41-91BE-1EDE6B0BD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Q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46FD4-B2B6-E341-A344-C58E551EF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6A14F-4A0E-7B44-9B9A-539A1DDB7400}" type="datetimeFigureOut">
              <a:rPr lang="en-IQ" smtClean="0"/>
              <a:t>17/01/2024</a:t>
            </a:fld>
            <a:endParaRPr lang="en-IQ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8324C-4391-674F-910D-BBB4B5035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Q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196BA-2EE3-B241-B796-26C3B64F2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EBF62-DF55-0149-A20B-F74275AFBD72}" type="slidenum">
              <a:rPr lang="en-IQ" smtClean="0"/>
              <a:t>‹#›</a:t>
            </a:fld>
            <a:endParaRPr lang="en-IQ"/>
          </a:p>
        </p:txBody>
      </p:sp>
    </p:spTree>
    <p:extLst>
      <p:ext uri="{BB962C8B-B14F-4D97-AF65-F5344CB8AC3E}">
        <p14:creationId xmlns:p14="http://schemas.microsoft.com/office/powerpoint/2010/main" val="364770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Q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07CBA02-47D7-004A-AAC8-9EC796DB5F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n-IQ" sz="3600" dirty="0"/>
              <a:t>By</a:t>
            </a:r>
          </a:p>
          <a:p>
            <a:pPr algn="l"/>
            <a:r>
              <a:rPr lang="en-US" sz="3600" dirty="0"/>
              <a:t>Lecturer Noor Yousif Fareed</a:t>
            </a:r>
            <a:endParaRPr lang="en-IQ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1CA9D1-B2A5-FA49-80BB-8D121071B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600200"/>
            <a:ext cx="8996736" cy="151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6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C74199-5004-A14F-8E21-99A63165F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05" y="518983"/>
            <a:ext cx="10886303" cy="5498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7A7502-6D27-7E4C-93E9-49A937D4DF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900" b="30955"/>
          <a:stretch/>
        </p:blipFill>
        <p:spPr>
          <a:xfrm>
            <a:off x="8691418" y="4604327"/>
            <a:ext cx="3500582" cy="225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11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ADB45-B01C-924D-930F-4766951F2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9" y="939114"/>
            <a:ext cx="10181968" cy="32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72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D5D1FD-C943-464C-89E3-BBA42C68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07" y="988541"/>
            <a:ext cx="10602097" cy="2631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F9683D-1E91-9B49-8716-A13980570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07" y="3620530"/>
            <a:ext cx="10602096" cy="224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06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B19D49-38FE-AB46-9299-83E378AF4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124" y="593124"/>
            <a:ext cx="11318790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CB6F1F-DB78-A646-A846-5D89AF2F5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57" y="1388933"/>
            <a:ext cx="8993659" cy="43824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8CF561-8C6C-7D45-BA8B-77C3167EA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40" y="604749"/>
            <a:ext cx="6287641" cy="63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88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E01EC7-5431-484F-9CF8-C5D8CE7F5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135"/>
            <a:ext cx="11491784" cy="622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0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CAEA78-6F6B-744F-9FEF-EDE8D34D7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9" y="494269"/>
            <a:ext cx="10923373" cy="536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86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5A589C-1B10-9E48-8F67-6AEA0A419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566" y="663181"/>
            <a:ext cx="10141378" cy="47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11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EC826C-A303-D746-AC5A-3BEF332A8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59" y="441789"/>
            <a:ext cx="10376898" cy="535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5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AA8B1-4D0B-5F44-8D35-E348F49A2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52" y="972712"/>
            <a:ext cx="11052355" cy="422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51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ACCCD5-6F69-F642-BF8E-89786BDEB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95415"/>
            <a:ext cx="9564130" cy="60795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6D778C-4D3A-5D4E-9E53-1A3D5B9C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67" y="3916218"/>
            <a:ext cx="1655742" cy="2708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11F5AA-E7C9-0148-8394-05281F009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744" y="3436176"/>
            <a:ext cx="2833255" cy="303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63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70CB63-84E9-1F4C-9DA2-75D6F8E65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529" y="827902"/>
            <a:ext cx="8971005" cy="437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46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2D73F1-98B3-5248-9BDB-DE1690B7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17" y="547987"/>
            <a:ext cx="10960443" cy="50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46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D38ED7-FEDA-DF43-8B07-3A6EA4D5F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42" y="760288"/>
            <a:ext cx="10048125" cy="53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3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D01971-2DA0-6F4C-80AE-4C88E61F6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95" y="642550"/>
            <a:ext cx="9851939" cy="525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53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5</Words>
  <Application>Microsoft Macintosh PowerPoint</Application>
  <PresentationFormat>Widescreen</PresentationFormat>
  <Paragraphs>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</cp:revision>
  <dcterms:created xsi:type="dcterms:W3CDTF">2024-01-17T17:47:21Z</dcterms:created>
  <dcterms:modified xsi:type="dcterms:W3CDTF">2024-01-17T20:14:15Z</dcterms:modified>
</cp:coreProperties>
</file>